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6" r:id="rId10"/>
    <p:sldId id="268" r:id="rId11"/>
    <p:sldId id="264" r:id="rId12"/>
    <p:sldId id="26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94"/>
  </p:normalViewPr>
  <p:slideViewPr>
    <p:cSldViewPr snapToGrid="0">
      <p:cViewPr>
        <p:scale>
          <a:sx n="69" d="100"/>
          <a:sy n="69" d="100"/>
        </p:scale>
        <p:origin x="1272" y="1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hdphoto" Target="../media/hdphoto1.wdp"/><Relationship Id="rId7" Type="http://schemas.openxmlformats.org/officeDocument/2006/relationships/image" Target="../media/image1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73BDB2-FD58-E43B-EFC6-B9D3C4BBDC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err="1"/>
              <a:t>Poems</a:t>
            </a:r>
            <a:r>
              <a:rPr lang="pt-PT" dirty="0"/>
              <a:t> </a:t>
            </a:r>
            <a:r>
              <a:rPr lang="pt-PT" dirty="0" err="1"/>
              <a:t>Search</a:t>
            </a:r>
            <a:r>
              <a:rPr lang="pt-PT" dirty="0"/>
              <a:t> </a:t>
            </a:r>
            <a:r>
              <a:rPr lang="pt-PT" dirty="0" err="1"/>
              <a:t>Engine</a:t>
            </a:r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0701AA-46A1-D07F-DAC5-6C179415AF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 err="1"/>
              <a:t>范才勇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01607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67C7EE-186A-5480-8702-2EC7F8316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pic>
        <p:nvPicPr>
          <p:cNvPr id="4" name="Marcador de Posição de Conteúdo 4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F4F001FB-29DE-BCC4-4EAF-5F9C894452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2276668"/>
            <a:ext cx="12066803" cy="232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279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FBEE1C-33F9-0A54-716B-0E4160EAF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Future </a:t>
            </a:r>
            <a:r>
              <a:rPr lang="pt-PT" dirty="0" err="1"/>
              <a:t>ideas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improvements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F3C3FA5-025E-85F4-D3EF-2218B7011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Improve </a:t>
            </a:r>
            <a:r>
              <a:rPr lang="pt-PT" dirty="0" err="1"/>
              <a:t>classifier</a:t>
            </a:r>
            <a:r>
              <a:rPr lang="pt-PT" dirty="0"/>
              <a:t> </a:t>
            </a:r>
          </a:p>
          <a:p>
            <a:r>
              <a:rPr lang="pt-PT" dirty="0"/>
              <a:t>Improve </a:t>
            </a:r>
            <a:r>
              <a:rPr lang="pt-PT" dirty="0" err="1"/>
              <a:t>search</a:t>
            </a:r>
            <a:r>
              <a:rPr lang="pt-PT" dirty="0"/>
              <a:t> , more </a:t>
            </a:r>
            <a:r>
              <a:rPr lang="pt-PT" dirty="0" err="1"/>
              <a:t>filters</a:t>
            </a:r>
            <a:r>
              <a:rPr lang="pt-PT" dirty="0"/>
              <a:t> </a:t>
            </a:r>
            <a:r>
              <a:rPr lang="pt-PT" dirty="0" err="1"/>
              <a:t>like</a:t>
            </a:r>
            <a:r>
              <a:rPr lang="pt-PT" dirty="0"/>
              <a:t> </a:t>
            </a:r>
            <a:r>
              <a:rPr lang="pt-PT" dirty="0" err="1"/>
              <a:t>language</a:t>
            </a:r>
            <a:r>
              <a:rPr lang="pt-PT" dirty="0"/>
              <a:t> </a:t>
            </a:r>
            <a:r>
              <a:rPr lang="pt-PT" dirty="0" err="1"/>
              <a:t>etc</a:t>
            </a:r>
            <a:r>
              <a:rPr lang="pt-PT" dirty="0"/>
              <a:t> </a:t>
            </a:r>
          </a:p>
          <a:p>
            <a:r>
              <a:rPr lang="pt-PT" dirty="0" err="1"/>
              <a:t>Better</a:t>
            </a:r>
            <a:r>
              <a:rPr lang="pt-PT" dirty="0"/>
              <a:t> UI </a:t>
            </a:r>
          </a:p>
          <a:p>
            <a:r>
              <a:rPr lang="pt-PT" dirty="0"/>
              <a:t>General Speed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webApp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64837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A4445B-2D19-A3AB-9407-EA360ABE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demo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45F249-1638-F369-9B74-0D26BA6D5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78317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02C195-E259-8A7E-645F-261770F92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Questions</a:t>
            </a:r>
            <a:r>
              <a:rPr lang="pt-PT" dirty="0"/>
              <a:t> </a:t>
            </a:r>
            <a:r>
              <a:rPr lang="pt-PT" dirty="0">
                <a:sym typeface="Wingdings" pitchFamily="2" charset="2"/>
              </a:rPr>
              <a:t> ???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3F4BDD6-3EC8-FFC3-C368-71DB56F55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51884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3" name="Rectangle 1052">
            <a:extLst>
              <a:ext uri="{FF2B5EF4-FFF2-40B4-BE49-F238E27FC236}">
                <a16:creationId xmlns:a16="http://schemas.microsoft.com/office/drawing/2014/main" id="{833F5045-5779-4E8F-9507-636D7A19E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4E8A06-6D47-4DA9-D53F-560B5D4D4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4428700" cy="1858956"/>
          </a:xfrm>
        </p:spPr>
        <p:txBody>
          <a:bodyPr>
            <a:normAutofit/>
          </a:bodyPr>
          <a:lstStyle/>
          <a:p>
            <a:r>
              <a:rPr lang="pt-PT" dirty="0" err="1"/>
              <a:t>Intro</a:t>
            </a:r>
            <a:endParaRPr lang="pt-PT" dirty="0"/>
          </a:p>
        </p:txBody>
      </p:sp>
      <p:sp>
        <p:nvSpPr>
          <p:cNvPr id="1050" name="Content Placeholder 1049">
            <a:extLst>
              <a:ext uri="{FF2B5EF4-FFF2-40B4-BE49-F238E27FC236}">
                <a16:creationId xmlns:a16="http://schemas.microsoft.com/office/drawing/2014/main" id="{DF10CCDB-CA5A-6E70-69AC-4362308CE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4428700" cy="3124201"/>
          </a:xfrm>
        </p:spPr>
        <p:txBody>
          <a:bodyPr anchor="t">
            <a:normAutofit/>
          </a:bodyPr>
          <a:lstStyle/>
          <a:p>
            <a:endParaRPr lang="en-US"/>
          </a:p>
        </p:txBody>
      </p:sp>
      <p:sp>
        <p:nvSpPr>
          <p:cNvPr id="1055" name="Rectangle 1054">
            <a:extLst>
              <a:ext uri="{FF2B5EF4-FFF2-40B4-BE49-F238E27FC236}">
                <a16:creationId xmlns:a16="http://schemas.microsoft.com/office/drawing/2014/main" id="{2C8C8ED6-A932-44F5-83A5-5793DDA44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DC1E751-8FAC-A50D-FE34-977D2BB893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31731" y="630072"/>
            <a:ext cx="1398803" cy="26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alesforce – Wikipédia, a enciclopédia livre">
            <a:extLst>
              <a:ext uri="{FF2B5EF4-FFF2-40B4-BE49-F238E27FC236}">
                <a16:creationId xmlns:a16="http://schemas.microsoft.com/office/drawing/2014/main" id="{C04F17D1-BE61-DAAD-2627-ACA09D03E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11932" y="1090002"/>
            <a:ext cx="2468880" cy="173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LOCATION">
            <a:extLst>
              <a:ext uri="{FF2B5EF4-FFF2-40B4-BE49-F238E27FC236}">
                <a16:creationId xmlns:a16="http://schemas.microsoft.com/office/drawing/2014/main" id="{5C2E281C-3709-B0ED-3926-069F79DC0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12130" y="4467866"/>
            <a:ext cx="1553675" cy="602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proveByTech Consulting | We know, You can - ImproveByTech Consulting -  AppExchange">
            <a:extLst>
              <a:ext uri="{FF2B5EF4-FFF2-40B4-BE49-F238E27FC236}">
                <a16:creationId xmlns:a16="http://schemas.microsoft.com/office/drawing/2014/main" id="{70EDA25E-43E3-3DB0-0A13-61908215AE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11932" y="4442118"/>
            <a:ext cx="2468880" cy="62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Tsinghua University - Wikipedia">
            <a:extLst>
              <a:ext uri="{FF2B5EF4-FFF2-40B4-BE49-F238E27FC236}">
                <a16:creationId xmlns:a16="http://schemas.microsoft.com/office/drawing/2014/main" id="{0FFD20FE-F1C1-A142-1E67-18CF280AE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43" y="2071215"/>
            <a:ext cx="4315767" cy="4315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9366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3F11980D-2564-4ACE-B78B-D6E233FCA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0F22FE-942E-39D9-0BEA-DFA70FCA9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120" y="329832"/>
            <a:ext cx="5435760" cy="2009775"/>
          </a:xfrm>
        </p:spPr>
        <p:txBody>
          <a:bodyPr>
            <a:normAutofit/>
          </a:bodyPr>
          <a:lstStyle/>
          <a:p>
            <a:pPr algn="ctr"/>
            <a:r>
              <a:rPr lang="pt-PT" dirty="0"/>
              <a:t>General </a:t>
            </a:r>
            <a:r>
              <a:rPr lang="pt-PT" dirty="0" err="1"/>
              <a:t>Idea</a:t>
            </a:r>
            <a:r>
              <a:rPr lang="pt-PT" dirty="0"/>
              <a:t> – </a:t>
            </a:r>
            <a:r>
              <a:rPr lang="pt-PT" dirty="0" err="1"/>
              <a:t>Emotion</a:t>
            </a:r>
            <a:r>
              <a:rPr lang="pt-PT" dirty="0"/>
              <a:t> || IR || </a:t>
            </a:r>
            <a:r>
              <a:rPr lang="pt-PT" dirty="0" err="1"/>
              <a:t>Poems</a:t>
            </a:r>
            <a:endParaRPr lang="pt-PT" dirty="0"/>
          </a:p>
        </p:txBody>
      </p:sp>
      <p:pic>
        <p:nvPicPr>
          <p:cNvPr id="5" name="Marcador de Posição de Conteúdo 4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F74EE9EC-026E-A3AC-5204-7E687798B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42" y="4981532"/>
            <a:ext cx="8034472" cy="1546635"/>
          </a:xfrm>
          <a:prstGeom prst="rect">
            <a:avLst/>
          </a:prstGeom>
        </p:spPr>
      </p:pic>
      <p:pic>
        <p:nvPicPr>
          <p:cNvPr id="2050" name="Picture 2" descr="Caravelas, Naus e Galeões Portugueses: o choque tecnológico do século XVI |  VortexMag">
            <a:extLst>
              <a:ext uri="{FF2B5EF4-FFF2-40B4-BE49-F238E27FC236}">
                <a16:creationId xmlns:a16="http://schemas.microsoft.com/office/drawing/2014/main" id="{6CDC90A5-C6A0-30E5-EAD8-7E2B80A93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25864" y="1935223"/>
            <a:ext cx="3894589" cy="271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 descr="Uma imagem com captura de ecrã, texto, Cara humana, Testa&#10;&#10;Descrição gerada automaticamente">
            <a:extLst>
              <a:ext uri="{FF2B5EF4-FFF2-40B4-BE49-F238E27FC236}">
                <a16:creationId xmlns:a16="http://schemas.microsoft.com/office/drawing/2014/main" id="{B266F23D-5748-BB05-751C-7078065E6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42" y="1935224"/>
            <a:ext cx="6732181" cy="304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570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A47985-DE3A-3BA8-1269-6652D8F3B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Search</a:t>
            </a:r>
            <a:r>
              <a:rPr lang="pt-PT" dirty="0"/>
              <a:t> </a:t>
            </a:r>
            <a:r>
              <a:rPr lang="pt-PT" dirty="0" err="1"/>
              <a:t>engine</a:t>
            </a:r>
            <a:r>
              <a:rPr lang="pt-PT" dirty="0"/>
              <a:t> </a:t>
            </a:r>
            <a:r>
              <a:rPr lang="pt-PT" dirty="0" err="1"/>
              <a:t>structure</a:t>
            </a:r>
            <a:endParaRPr lang="pt-PT" dirty="0"/>
          </a:p>
        </p:txBody>
      </p:sp>
      <p:pic>
        <p:nvPicPr>
          <p:cNvPr id="5" name="Marcador de Posição de Conteúdo 4" descr="Uma imagem com texto, captura de ecrã, Tipo de letra&#10;&#10;Descrição gerada automaticamente">
            <a:extLst>
              <a:ext uri="{FF2B5EF4-FFF2-40B4-BE49-F238E27FC236}">
                <a16:creationId xmlns:a16="http://schemas.microsoft.com/office/drawing/2014/main" id="{B0BC6D4C-BF9A-8C88-A3E0-3B9EDB442A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305279"/>
            <a:ext cx="3238331" cy="1799073"/>
          </a:xfrm>
        </p:spPr>
      </p:pic>
      <p:pic>
        <p:nvPicPr>
          <p:cNvPr id="7" name="Imagem 6" descr="Uma imagem com Tipo de letra, Gráficos, logótipo, texto&#10;&#10;Descrição gerada automaticamente">
            <a:extLst>
              <a:ext uri="{FF2B5EF4-FFF2-40B4-BE49-F238E27FC236}">
                <a16:creationId xmlns:a16="http://schemas.microsoft.com/office/drawing/2014/main" id="{40C10B7F-6B9F-698B-E62F-B8A63C9F1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19858"/>
            <a:ext cx="1003300" cy="8128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7DE68EBD-BA1F-E23A-18D2-6CCD32EC2860}"/>
              </a:ext>
            </a:extLst>
          </p:cNvPr>
          <p:cNvSpPr/>
          <p:nvPr/>
        </p:nvSpPr>
        <p:spPr>
          <a:xfrm>
            <a:off x="10439453" y="1607317"/>
            <a:ext cx="1557494" cy="51949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[ </a:t>
            </a:r>
          </a:p>
          <a:p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Happiness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</a:t>
            </a:r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Sadness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</a:t>
            </a:r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Fear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</a:t>
            </a:r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Disgust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</a:t>
            </a:r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Anger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</a:t>
            </a:r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Surprise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</a:t>
            </a:r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Anticipation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Trust,</a:t>
            </a:r>
          </a:p>
          <a:p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 </a:t>
            </a:r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Guilt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</a:t>
            </a:r>
          </a:p>
          <a:p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Love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Saudade, </a:t>
            </a:r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Envy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</a:t>
            </a:r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Bittersweetness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</a:t>
            </a:r>
            <a:r>
              <a:rPr lang="pt-PT" dirty="0" err="1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Loneliness</a:t>
            </a:r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, Nostalgia </a:t>
            </a:r>
          </a:p>
          <a:p>
            <a:r>
              <a:rPr lang="pt-PT" dirty="0">
                <a:solidFill>
                  <a:srgbClr val="6AAB73"/>
                </a:solidFill>
                <a:effectLst/>
                <a:highlight>
                  <a:srgbClr val="1E1F22"/>
                </a:highlight>
              </a:rPr>
              <a:t>]</a:t>
            </a:r>
            <a:endParaRPr lang="pt-PT" dirty="0">
              <a:solidFill>
                <a:srgbClr val="BCBEC4"/>
              </a:solidFill>
              <a:effectLst/>
              <a:highlight>
                <a:srgbClr val="1E1F22"/>
              </a:highlight>
            </a:endParaRPr>
          </a:p>
        </p:txBody>
      </p:sp>
      <p:pic>
        <p:nvPicPr>
          <p:cNvPr id="10" name="Imagem 9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A6B6A29D-2E95-45EA-6AFF-8C3808576C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6033" y="3429000"/>
            <a:ext cx="6643420" cy="3228893"/>
          </a:xfrm>
          <a:prstGeom prst="rect">
            <a:avLst/>
          </a:prstGeom>
        </p:spPr>
      </p:pic>
      <p:pic>
        <p:nvPicPr>
          <p:cNvPr id="12" name="Imagem 11" descr="Uma imagem com Tipo de letra, branco, texto, símbolo&#10;&#10;Descrição gerada automaticamente">
            <a:extLst>
              <a:ext uri="{FF2B5EF4-FFF2-40B4-BE49-F238E27FC236}">
                <a16:creationId xmlns:a16="http://schemas.microsoft.com/office/drawing/2014/main" id="{8AE09370-3E02-D27A-5123-AFE390BE98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93" y="5546899"/>
            <a:ext cx="1899013" cy="70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27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95CE1D-9914-CDC6-4141-216ED6AF7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BACKEND</a:t>
            </a:r>
          </a:p>
        </p:txBody>
      </p:sp>
      <p:pic>
        <p:nvPicPr>
          <p:cNvPr id="3076" name="Picture 4" descr="Pandas Library in Data Science: Harnessing the Power of Data Manipulation">
            <a:extLst>
              <a:ext uri="{FF2B5EF4-FFF2-40B4-BE49-F238E27FC236}">
                <a16:creationId xmlns:a16="http://schemas.microsoft.com/office/drawing/2014/main" id="{ACB8FA2E-8F07-DA42-E354-F8659948F6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324" b="89580" l="5233" r="94302">
                        <a14:foregroundMark x1="5233" y1="66545" x2="5233" y2="66545"/>
                        <a14:foregroundMark x1="13023" y1="79342" x2="13023" y2="79342"/>
                        <a14:foregroundMark x1="15581" y1="78793" x2="15581" y2="78793"/>
                        <a14:foregroundMark x1="13023" y1="81536" x2="13023" y2="81536"/>
                        <a14:foregroundMark x1="15581" y1="78245" x2="15581" y2="78245"/>
                        <a14:foregroundMark x1="25465" y1="72029" x2="25465" y2="72029"/>
                        <a14:foregroundMark x1="31047" y1="70750" x2="31047" y2="70750"/>
                        <a14:foregroundMark x1="38605" y1="77148" x2="38605" y2="77148"/>
                        <a14:foregroundMark x1="47093" y1="72943" x2="47093" y2="72943"/>
                        <a14:foregroundMark x1="85930" y1="70201" x2="85930" y2="70201"/>
                        <a14:foregroundMark x1="78953" y1="21389" x2="78953" y2="21389"/>
                        <a14:foregroundMark x1="83605" y1="30713" x2="83605" y2="30713"/>
                        <a14:foregroundMark x1="83605" y1="30896" x2="83605" y2="30896"/>
                        <a14:foregroundMark x1="83605" y1="30896" x2="83605" y2="30896"/>
                        <a14:foregroundMark x1="83605" y1="30896" x2="83605" y2="30896"/>
                        <a14:foregroundMark x1="83605" y1="30896" x2="90581" y2="30530"/>
                        <a14:foregroundMark x1="94302" y1="22852" x2="94302" y2="22852"/>
                        <a14:foregroundMark x1="94302" y1="22852" x2="94302" y2="22852"/>
                        <a14:foregroundMark x1="88256" y1="37294" x2="88256" y2="37294"/>
                        <a14:foregroundMark x1="88256" y1="37294" x2="88256" y2="37294"/>
                        <a14:backgroundMark x1="15581" y1="78245" x2="15581" y2="78245"/>
                        <a14:backgroundMark x1="12442" y1="81718" x2="12442" y2="81718"/>
                        <a14:backgroundMark x1="12791" y1="82267" x2="12791" y2="82267"/>
                        <a14:backgroundMark x1="12674" y1="82267" x2="12674" y2="822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25" y="1646813"/>
            <a:ext cx="3720486" cy="2366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riação de arrays em Python com Numpy | by Wander Buraslan | Medium">
            <a:extLst>
              <a:ext uri="{FF2B5EF4-FFF2-40B4-BE49-F238E27FC236}">
                <a16:creationId xmlns:a16="http://schemas.microsoft.com/office/drawing/2014/main" id="{0C4FE57A-028A-A39E-9347-AB2C4732CD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804" y="3487356"/>
            <a:ext cx="3854611" cy="1541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E7EE7FF-498F-A02A-E63D-4A9992E1A5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1150" y="3194050"/>
            <a:ext cx="3949700" cy="469900"/>
          </a:xfrm>
          <a:prstGeom prst="rect">
            <a:avLst/>
          </a:prstGeom>
        </p:spPr>
      </p:pic>
      <p:pic>
        <p:nvPicPr>
          <p:cNvPr id="3080" name="Picture 8" descr="Flask (framework web) – Wikipédia, a enciclopédia livre">
            <a:extLst>
              <a:ext uri="{FF2B5EF4-FFF2-40B4-BE49-F238E27FC236}">
                <a16:creationId xmlns:a16="http://schemas.microsoft.com/office/drawing/2014/main" id="{1C3A9EA4-6258-7E1E-2E66-E59BA47C2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5383" y="4909908"/>
            <a:ext cx="4559300" cy="177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chatgpt logotipo - bate-papo gpt ícone em verde fundo 21059825 Vetor no  Vecteezy">
            <a:extLst>
              <a:ext uri="{FF2B5EF4-FFF2-40B4-BE49-F238E27FC236}">
                <a16:creationId xmlns:a16="http://schemas.microsoft.com/office/drawing/2014/main" id="{48D8033F-AA87-3A74-8CEC-501C0CB3C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1636" y="2640386"/>
            <a:ext cx="770922" cy="770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Como manter UP Apps gratuitas no Heroku - Coffops">
            <a:extLst>
              <a:ext uri="{FF2B5EF4-FFF2-40B4-BE49-F238E27FC236}">
                <a16:creationId xmlns:a16="http://schemas.microsoft.com/office/drawing/2014/main" id="{B658E0C9-54DD-FA04-684B-68E1620F1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0281" y="745133"/>
            <a:ext cx="2438836" cy="2896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262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8EE7C-1833-2157-E15C-E7473A1D1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Data </a:t>
            </a:r>
            <a:r>
              <a:rPr lang="pt-PT" dirty="0" err="1"/>
              <a:t>retrieval</a:t>
            </a:r>
            <a:r>
              <a:rPr lang="pt-PT" dirty="0"/>
              <a:t> ,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cleaning</a:t>
            </a:r>
            <a:r>
              <a:rPr lang="pt-PT" dirty="0"/>
              <a:t> ...</a:t>
            </a:r>
          </a:p>
        </p:txBody>
      </p:sp>
      <p:pic>
        <p:nvPicPr>
          <p:cNvPr id="5122" name="Picture 2" descr="Kaggle - Wikipedia">
            <a:extLst>
              <a:ext uri="{FF2B5EF4-FFF2-40B4-BE49-F238E27FC236}">
                <a16:creationId xmlns:a16="http://schemas.microsoft.com/office/drawing/2014/main" id="{5E7F2F07-133F-678A-0CCE-3AFE8353FCC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459" y="3429000"/>
            <a:ext cx="2382312" cy="926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ugging Face Valued at $4.5 Billion, Attracts Tech Giants | The Software  Report">
            <a:extLst>
              <a:ext uri="{FF2B5EF4-FFF2-40B4-BE49-F238E27FC236}">
                <a16:creationId xmlns:a16="http://schemas.microsoft.com/office/drawing/2014/main" id="{7753DF2D-E66D-0DA6-7D1E-AC07CF8EB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459" y="2617596"/>
            <a:ext cx="3049760" cy="81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Csv - ícones de arquivos e pastas grátis">
            <a:extLst>
              <a:ext uri="{FF2B5EF4-FFF2-40B4-BE49-F238E27FC236}">
                <a16:creationId xmlns:a16="http://schemas.microsoft.com/office/drawing/2014/main" id="{12D93CA1-623B-2868-B89C-007EC40FB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3817" y="2514600"/>
            <a:ext cx="2024114" cy="2024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Chat-GPT Prompts For Email Marketing | VR Blog">
            <a:extLst>
              <a:ext uri="{FF2B5EF4-FFF2-40B4-BE49-F238E27FC236}">
                <a16:creationId xmlns:a16="http://schemas.microsoft.com/office/drawing/2014/main" id="{3019781F-D366-C0AE-02F2-D47C751E7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664" y="2808514"/>
            <a:ext cx="2206170" cy="1240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D57D390-7B68-2DFE-8416-063FF51FF6BD}"/>
              </a:ext>
            </a:extLst>
          </p:cNvPr>
          <p:cNvSpPr txBox="1"/>
          <p:nvPr/>
        </p:nvSpPr>
        <p:spPr>
          <a:xfrm>
            <a:off x="4049486" y="4771072"/>
            <a:ext cx="28738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POET </a:t>
            </a:r>
            <a:br>
              <a:rPr lang="pt-PT" dirty="0"/>
            </a:br>
            <a:r>
              <a:rPr lang="pt-PT" dirty="0"/>
              <a:t>POEM </a:t>
            </a:r>
            <a:br>
              <a:rPr lang="pt-PT" dirty="0"/>
            </a:br>
            <a:r>
              <a:rPr lang="pt-PT" dirty="0"/>
              <a:t>TITLE</a:t>
            </a:r>
            <a:br>
              <a:rPr lang="pt-PT" dirty="0"/>
            </a:br>
            <a:r>
              <a:rPr lang="pt-PT" dirty="0"/>
              <a:t>EMOTION VECTOR </a:t>
            </a:r>
            <a:br>
              <a:rPr lang="pt-PT" dirty="0"/>
            </a:br>
            <a:r>
              <a:rPr lang="pt-PT" dirty="0"/>
              <a:t>ID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583B2A2-4555-012D-A3DB-2A60C58B29F7}"/>
              </a:ext>
            </a:extLst>
          </p:cNvPr>
          <p:cNvSpPr txBox="1"/>
          <p:nvPr/>
        </p:nvSpPr>
        <p:spPr>
          <a:xfrm>
            <a:off x="6663733" y="4771072"/>
            <a:ext cx="2873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&gt;10 000 </a:t>
            </a:r>
            <a:r>
              <a:rPr lang="pt-PT" dirty="0" err="1"/>
              <a:t>lines</a:t>
            </a:r>
            <a:r>
              <a:rPr lang="pt-PT" dirty="0"/>
              <a:t> (</a:t>
            </a:r>
            <a:r>
              <a:rPr lang="pt-PT" dirty="0" err="1"/>
              <a:t>poems</a:t>
            </a:r>
            <a:r>
              <a:rPr lang="pt-PT" dirty="0"/>
              <a:t>)</a:t>
            </a:r>
            <a:br>
              <a:rPr lang="pt-PT" dirty="0"/>
            </a:br>
            <a:br>
              <a:rPr lang="pt-PT" dirty="0"/>
            </a:br>
            <a:r>
              <a:rPr lang="pt-PT" dirty="0"/>
              <a:t>tang</a:t>
            </a:r>
          </a:p>
        </p:txBody>
      </p:sp>
    </p:spTree>
    <p:extLst>
      <p:ext uri="{BB962C8B-B14F-4D97-AF65-F5344CB8AC3E}">
        <p14:creationId xmlns:p14="http://schemas.microsoft.com/office/powerpoint/2010/main" val="3706280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AAA51-5970-3E87-E253-660C271CA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frontend</a:t>
            </a:r>
            <a:endParaRPr lang="pt-PT" dirty="0"/>
          </a:p>
        </p:txBody>
      </p:sp>
      <p:pic>
        <p:nvPicPr>
          <p:cNvPr id="4098" name="Picture 2" descr="10 Best Three JS examples from threejs.org">
            <a:extLst>
              <a:ext uri="{FF2B5EF4-FFF2-40B4-BE49-F238E27FC236}">
                <a16:creationId xmlns:a16="http://schemas.microsoft.com/office/drawing/2014/main" id="{21D3B68B-1BE1-8EB5-CFF4-706034C6C7E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43798"/>
            <a:ext cx="1680440" cy="849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he Difference Between HTML, CSS and JavaScript">
            <a:extLst>
              <a:ext uri="{FF2B5EF4-FFF2-40B4-BE49-F238E27FC236}">
                <a16:creationId xmlns:a16="http://schemas.microsoft.com/office/drawing/2014/main" id="{59769BB9-C760-E70C-27E2-22C7815FE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129474"/>
            <a:ext cx="3006694" cy="1668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GIT HUB PAGES: PROCEDURE TO CREATE PAGES ON GITHUB">
            <a:extLst>
              <a:ext uri="{FF2B5EF4-FFF2-40B4-BE49-F238E27FC236}">
                <a16:creationId xmlns:a16="http://schemas.microsoft.com/office/drawing/2014/main" id="{238AAE00-EF9F-5716-0F8C-83F54F57A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40" y="3275972"/>
            <a:ext cx="2310106" cy="137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 descr="Uma imagem com captura de ecrã, Cara humana&#10;&#10;Descrição gerada automaticamente">
            <a:extLst>
              <a:ext uri="{FF2B5EF4-FFF2-40B4-BE49-F238E27FC236}">
                <a16:creationId xmlns:a16="http://schemas.microsoft.com/office/drawing/2014/main" id="{73A79C39-B19E-2CCE-FDE2-BDCDA62C5E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9758" y="4221164"/>
            <a:ext cx="4099586" cy="2334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86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8D0193-D61F-7096-D7DC-01439EA74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D8B09F5-61E3-43C7-4F2C-F69830401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pic>
        <p:nvPicPr>
          <p:cNvPr id="4" name="Imagem 3" descr="Uma imagem com captura de ecrã, Cara humana&#10;&#10;Descrição gerada automaticamente">
            <a:extLst>
              <a:ext uri="{FF2B5EF4-FFF2-40B4-BE49-F238E27FC236}">
                <a16:creationId xmlns:a16="http://schemas.microsoft.com/office/drawing/2014/main" id="{EFB9B7D3-1481-BF20-136D-90A0830D7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62" y="0"/>
            <a:ext cx="12047838" cy="686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8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B35EA9-4C72-0F8D-6176-03349CE23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27FE55D-9959-5C38-C42E-857149751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E33E408-C9B4-FB75-5593-9A5A3E558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5680"/>
            <a:ext cx="12192000" cy="694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7960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lha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Malha</Template>
  <TotalTime>51</TotalTime>
  <Words>100</Words>
  <Application>Microsoft Macintosh PowerPoint</Application>
  <PresentationFormat>Ecrã Panorâmico</PresentationFormat>
  <Paragraphs>22</Paragraphs>
  <Slides>13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</vt:lpstr>
      <vt:lpstr>Malha</vt:lpstr>
      <vt:lpstr>Poems Search Engine</vt:lpstr>
      <vt:lpstr>Intro</vt:lpstr>
      <vt:lpstr>General Idea – Emotion || IR || Poems</vt:lpstr>
      <vt:lpstr>Search engine structure</vt:lpstr>
      <vt:lpstr>BACKEND</vt:lpstr>
      <vt:lpstr>Data retrieval , and cleaning ...</vt:lpstr>
      <vt:lpstr>frontend</vt:lpstr>
      <vt:lpstr>Apresentação do PowerPoint</vt:lpstr>
      <vt:lpstr>Apresentação do PowerPoint</vt:lpstr>
      <vt:lpstr>Apresentação do PowerPoint</vt:lpstr>
      <vt:lpstr>Future ideas and improvements</vt:lpstr>
      <vt:lpstr>demo</vt:lpstr>
      <vt:lpstr>Questions  ???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António Maria Trigueiros de Aragão Moura Coutinho</dc:creator>
  <cp:lastModifiedBy>António Maria Trigueiros de Aragão Moura Coutinho</cp:lastModifiedBy>
  <cp:revision>2</cp:revision>
  <dcterms:created xsi:type="dcterms:W3CDTF">2024-05-28T03:59:31Z</dcterms:created>
  <dcterms:modified xsi:type="dcterms:W3CDTF">2024-05-28T04:50:53Z</dcterms:modified>
</cp:coreProperties>
</file>

<file path=docProps/thumbnail.jpeg>
</file>